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90D1"/>
    <a:srgbClr val="FE70C5"/>
    <a:srgbClr val="F67B00"/>
    <a:srgbClr val="FF970D"/>
    <a:srgbClr val="FFFF4F"/>
    <a:srgbClr val="0BEBD6"/>
    <a:srgbClr val="23F5E1"/>
    <a:srgbClr val="F478AD"/>
    <a:srgbClr val="24F4A5"/>
    <a:srgbClr val="87F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9" d="100"/>
          <a:sy n="69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8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0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0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3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24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89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59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83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34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4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3E012-8CC9-4CB5-A0FF-BC06E0904A6E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C953D-D29B-4063-898B-E3B81FD56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5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5000" r="-35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>
                <a:solidFill>
                  <a:srgbClr val="C00000"/>
                </a:solidFill>
                <a:latin typeface="Bebas Neue" pitchFamily="34" charset="0"/>
              </a:rPr>
              <a:t>Pengertian</a:t>
            </a:r>
            <a:r>
              <a:rPr lang="en-US" sz="6000" b="1" dirty="0" smtClean="0">
                <a:latin typeface="Bebas Neue" pitchFamily="34" charset="0"/>
              </a:rPr>
              <a:t> </a:t>
            </a:r>
            <a:r>
              <a:rPr lang="en-US" sz="6000" b="1" dirty="0" smtClean="0">
                <a:solidFill>
                  <a:schemeClr val="bg1"/>
                </a:solidFill>
                <a:latin typeface="Bebas Neue" pitchFamily="34" charset="0"/>
              </a:rPr>
              <a:t>Pancasila</a:t>
            </a:r>
            <a:endParaRPr lang="en-US" sz="6000" b="1" dirty="0">
              <a:solidFill>
                <a:schemeClr val="bg1"/>
              </a:solidFill>
              <a:latin typeface="Bebas Neue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/>
                </a:solidFill>
                <a:latin typeface="Bebas Neue" pitchFamily="34" charset="0"/>
              </a:rPr>
              <a:t>Kelompok</a:t>
            </a:r>
            <a:r>
              <a:rPr lang="en-US" dirty="0" smtClean="0">
                <a:solidFill>
                  <a:schemeClr val="tx1"/>
                </a:solidFill>
                <a:latin typeface="Bebas Neue" pitchFamily="34" charset="0"/>
              </a:rPr>
              <a:t> 1</a:t>
            </a:r>
            <a:endParaRPr lang="en-US" dirty="0">
              <a:solidFill>
                <a:schemeClr val="tx1"/>
              </a:solidFill>
              <a:latin typeface="Bebas Neu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8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055556"/>
            <a:ext cx="6696744" cy="3766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499176" cy="1012974"/>
          </a:xfrm>
        </p:spPr>
        <p:txBody>
          <a:bodyPr>
            <a:prstTxWarp prst="textTriangle">
              <a:avLst/>
            </a:prstTxWarp>
            <a:noAutofit/>
          </a:bodyPr>
          <a:lstStyle/>
          <a:p>
            <a:r>
              <a:rPr lang="en-US" sz="7200" b="1" dirty="0" err="1" smtClean="0">
                <a:effectLst/>
                <a:latin typeface="Bebas Neue" pitchFamily="34" charset="0"/>
              </a:rPr>
              <a:t>Pengertian</a:t>
            </a:r>
            <a:r>
              <a:rPr lang="en-US" sz="7200" b="1" dirty="0" smtClean="0">
                <a:effectLst/>
                <a:latin typeface="Bebas Neue" pitchFamily="34" charset="0"/>
              </a:rPr>
              <a:t> Pancasila</a:t>
            </a:r>
            <a:endParaRPr lang="en-US" sz="72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96" y="450912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 smtClean="0">
                <a:latin typeface="Bebas Neue" pitchFamily="34" charset="0"/>
              </a:rPr>
              <a:t>Apa</a:t>
            </a:r>
            <a:r>
              <a:rPr lang="en-US" sz="3600" dirty="0" smtClean="0">
                <a:latin typeface="Bebas Neue" pitchFamily="34" charset="0"/>
              </a:rPr>
              <a:t> </a:t>
            </a:r>
            <a:r>
              <a:rPr lang="en-US" sz="3600" dirty="0" err="1" smtClean="0">
                <a:latin typeface="Bebas Neue" pitchFamily="34" charset="0"/>
              </a:rPr>
              <a:t>itu</a:t>
            </a:r>
            <a:r>
              <a:rPr lang="en-US" sz="3600" dirty="0" smtClean="0">
                <a:latin typeface="Bebas Neue" pitchFamily="34" charset="0"/>
              </a:rPr>
              <a:t> </a:t>
            </a:r>
            <a:r>
              <a:rPr lang="en-US" sz="3600" dirty="0" err="1" smtClean="0">
                <a:latin typeface="Bebas Neue" pitchFamily="34" charset="0"/>
              </a:rPr>
              <a:t>Dasar</a:t>
            </a:r>
            <a:r>
              <a:rPr lang="en-US" sz="3600" dirty="0" smtClean="0">
                <a:latin typeface="Bebas Neue" pitchFamily="34" charset="0"/>
              </a:rPr>
              <a:t> Negara?</a:t>
            </a:r>
            <a:endParaRPr lang="en-US" sz="3600" dirty="0">
              <a:latin typeface="Bebas Neu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66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BEBD6"/>
            </a:gs>
            <a:gs pos="100000">
              <a:srgbClr val="F478A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>
                <a:latin typeface="Bebas Neue" pitchFamily="34" charset="0"/>
              </a:rPr>
              <a:t>Pengertian</a:t>
            </a:r>
            <a:r>
              <a:rPr lang="en-US" sz="6000" b="1" dirty="0" smtClean="0">
                <a:latin typeface="Bebas Neue" pitchFamily="34" charset="0"/>
              </a:rPr>
              <a:t> Pancasila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900" dirty="0" err="1" smtClean="0">
                <a:latin typeface="Century Gothic" panose="020B0502020202020204" pitchFamily="34" charset="0"/>
              </a:rPr>
              <a:t>Pengertian</a:t>
            </a:r>
            <a:r>
              <a:rPr lang="en-US" sz="2900" dirty="0" smtClean="0">
                <a:latin typeface="Century Gothic" panose="020B0502020202020204" pitchFamily="34" charset="0"/>
              </a:rPr>
              <a:t> </a:t>
            </a:r>
            <a:r>
              <a:rPr lang="en-US" sz="2900" dirty="0" err="1" smtClean="0">
                <a:latin typeface="Century Gothic" panose="020B0502020202020204" pitchFamily="34" charset="0"/>
              </a:rPr>
              <a:t>dari</a:t>
            </a:r>
            <a:r>
              <a:rPr lang="en-US" sz="2900" dirty="0" smtClean="0">
                <a:latin typeface="Century Gothic" panose="020B0502020202020204" pitchFamily="34" charset="0"/>
              </a:rPr>
              <a:t> Pancasila </a:t>
            </a:r>
            <a:r>
              <a:rPr lang="en-US" sz="2900" dirty="0" err="1" smtClean="0">
                <a:latin typeface="Century Gothic" panose="020B0502020202020204" pitchFamily="34" charset="0"/>
              </a:rPr>
              <a:t>sebagai</a:t>
            </a:r>
            <a:r>
              <a:rPr lang="en-US" sz="2900" dirty="0" smtClean="0">
                <a:latin typeface="Century Gothic" panose="020B0502020202020204" pitchFamily="34" charset="0"/>
              </a:rPr>
              <a:t> </a:t>
            </a:r>
            <a:r>
              <a:rPr lang="en-US" sz="2900" dirty="0" err="1" smtClean="0">
                <a:latin typeface="Century Gothic" panose="020B0502020202020204" pitchFamily="34" charset="0"/>
              </a:rPr>
              <a:t>Dasar</a:t>
            </a:r>
            <a:r>
              <a:rPr lang="en-US" sz="2900" dirty="0" smtClean="0">
                <a:latin typeface="Century Gothic" panose="020B0502020202020204" pitchFamily="34" charset="0"/>
              </a:rPr>
              <a:t> Negara </a:t>
            </a:r>
          </a:p>
          <a:p>
            <a:r>
              <a:rPr lang="en-US" sz="2900" dirty="0" err="1" smtClean="0">
                <a:latin typeface="Century Gothic" panose="020B0502020202020204" pitchFamily="34" charset="0"/>
              </a:rPr>
              <a:t>Fungsi</a:t>
            </a:r>
            <a:r>
              <a:rPr lang="en-US" sz="2900" dirty="0" smtClean="0">
                <a:latin typeface="Century Gothic" panose="020B0502020202020204" pitchFamily="34" charset="0"/>
              </a:rPr>
              <a:t> </a:t>
            </a:r>
            <a:r>
              <a:rPr lang="en-US" sz="2900" dirty="0" err="1" smtClean="0">
                <a:latin typeface="Century Gothic" panose="020B0502020202020204" pitchFamily="34" charset="0"/>
              </a:rPr>
              <a:t>dari</a:t>
            </a:r>
            <a:r>
              <a:rPr lang="en-US" sz="2900" dirty="0" smtClean="0">
                <a:latin typeface="Century Gothic" panose="020B0502020202020204" pitchFamily="34" charset="0"/>
              </a:rPr>
              <a:t> Pancasila </a:t>
            </a:r>
            <a:r>
              <a:rPr lang="en-US" sz="2900" dirty="0" err="1" smtClean="0">
                <a:latin typeface="Century Gothic" panose="020B0502020202020204" pitchFamily="34" charset="0"/>
              </a:rPr>
              <a:t>sebagai</a:t>
            </a:r>
            <a:r>
              <a:rPr lang="en-US" sz="2900" dirty="0" smtClean="0">
                <a:latin typeface="Century Gothic" panose="020B0502020202020204" pitchFamily="34" charset="0"/>
              </a:rPr>
              <a:t> </a:t>
            </a:r>
            <a:r>
              <a:rPr lang="en-US" sz="2900" dirty="0" err="1" smtClean="0">
                <a:latin typeface="Century Gothic" panose="020B0502020202020204" pitchFamily="34" charset="0"/>
              </a:rPr>
              <a:t>Dasar</a:t>
            </a:r>
            <a:r>
              <a:rPr lang="en-US" sz="2900" dirty="0" smtClean="0">
                <a:latin typeface="Century Gothic" panose="020B0502020202020204" pitchFamily="34" charset="0"/>
              </a:rPr>
              <a:t> Negara </a:t>
            </a:r>
          </a:p>
          <a:p>
            <a:r>
              <a:rPr lang="en-US" sz="2900" dirty="0" err="1" smtClean="0">
                <a:latin typeface="Century Gothic" panose="020B0502020202020204" pitchFamily="34" charset="0"/>
              </a:rPr>
              <a:t>Manfaatnya</a:t>
            </a:r>
            <a:r>
              <a:rPr lang="en-US" sz="2900" dirty="0" smtClean="0">
                <a:latin typeface="Century Gothic" panose="020B0502020202020204" pitchFamily="34" charset="0"/>
              </a:rPr>
              <a:t> </a:t>
            </a:r>
            <a:r>
              <a:rPr lang="en-US" sz="2900" dirty="0" err="1" smtClean="0">
                <a:latin typeface="Century Gothic" panose="020B0502020202020204" pitchFamily="34" charset="0"/>
              </a:rPr>
              <a:t>dari</a:t>
            </a:r>
            <a:r>
              <a:rPr lang="en-US" sz="2900" dirty="0" smtClean="0">
                <a:latin typeface="Century Gothic" panose="020B0502020202020204" pitchFamily="34" charset="0"/>
              </a:rPr>
              <a:t> Pancasila </a:t>
            </a:r>
            <a:r>
              <a:rPr lang="en-US" sz="2900" dirty="0" err="1" smtClean="0">
                <a:latin typeface="Century Gothic" panose="020B0502020202020204" pitchFamily="34" charset="0"/>
              </a:rPr>
              <a:t>sebagai</a:t>
            </a:r>
            <a:r>
              <a:rPr lang="en-US" sz="2900" dirty="0" smtClean="0">
                <a:latin typeface="Century Gothic" panose="020B0502020202020204" pitchFamily="34" charset="0"/>
              </a:rPr>
              <a:t> </a:t>
            </a:r>
            <a:r>
              <a:rPr lang="en-US" sz="2900" dirty="0" err="1" smtClean="0">
                <a:latin typeface="Century Gothic" panose="020B0502020202020204" pitchFamily="34" charset="0"/>
              </a:rPr>
              <a:t>Dasar</a:t>
            </a:r>
            <a:r>
              <a:rPr lang="en-US" sz="2900" dirty="0" smtClean="0">
                <a:latin typeface="Century Gothic" panose="020B0502020202020204" pitchFamily="34" charset="0"/>
              </a:rPr>
              <a:t> Negara </a:t>
            </a:r>
          </a:p>
          <a:p>
            <a:endParaRPr lang="en-US" sz="29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077072"/>
            <a:ext cx="4692878" cy="263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67B00"/>
            </a:gs>
            <a:gs pos="100000">
              <a:srgbClr val="FFFF4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latin typeface="Bebas Neue" pitchFamily="34" charset="0"/>
              </a:rPr>
              <a:t>Pengertian</a:t>
            </a:r>
            <a:r>
              <a:rPr lang="en-US" sz="5400" b="1" dirty="0" smtClean="0">
                <a:latin typeface="Bebas Neue" pitchFamily="34" charset="0"/>
              </a:rPr>
              <a:t> Pancasila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Century Gothic" panose="020B0502020202020204" pitchFamily="34" charset="0"/>
              </a:rPr>
              <a:t>Pengertian</a:t>
            </a:r>
            <a:r>
              <a:rPr lang="en-US" dirty="0" smtClean="0">
                <a:latin typeface="Century Gothic" panose="020B0502020202020204" pitchFamily="34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</a:rPr>
              <a:t>dari</a:t>
            </a:r>
            <a:r>
              <a:rPr lang="en-US" dirty="0" smtClean="0">
                <a:latin typeface="Century Gothic" panose="020B0502020202020204" pitchFamily="34" charset="0"/>
              </a:rPr>
              <a:t> Pancasila </a:t>
            </a:r>
            <a:r>
              <a:rPr lang="en-US" dirty="0" err="1" smtClean="0">
                <a:latin typeface="Century Gothic" panose="020B0502020202020204" pitchFamily="34" charset="0"/>
              </a:rPr>
              <a:t>sebagai</a:t>
            </a:r>
            <a:r>
              <a:rPr lang="en-US" dirty="0" smtClean="0">
                <a:latin typeface="Century Gothic" panose="020B0502020202020204" pitchFamily="34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</a:rPr>
              <a:t>Pandangan</a:t>
            </a:r>
            <a:r>
              <a:rPr lang="en-US" dirty="0" smtClean="0">
                <a:latin typeface="Century Gothic" panose="020B0502020202020204" pitchFamily="34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</a:rPr>
              <a:t>Hidup</a:t>
            </a:r>
            <a:r>
              <a:rPr lang="en-US" dirty="0" smtClean="0">
                <a:latin typeface="Century Gothic" panose="020B0502020202020204" pitchFamily="34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</a:rPr>
              <a:t>Bangsa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702074"/>
            <a:ext cx="7388313" cy="415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7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>
            <a:noAutofit/>
          </a:bodyPr>
          <a:lstStyle/>
          <a:p>
            <a:r>
              <a:rPr lang="en-US" sz="11500" dirty="0" err="1" smtClean="0">
                <a:latin typeface="Bebas Neue" pitchFamily="34" charset="0"/>
              </a:rPr>
              <a:t>Pertanyaan</a:t>
            </a:r>
            <a:r>
              <a:rPr lang="en-US" sz="11500" dirty="0" smtClean="0">
                <a:latin typeface="Bebas Neue" pitchFamily="34" charset="0"/>
              </a:rPr>
              <a:t>?</a:t>
            </a:r>
            <a:endParaRPr lang="en-US" sz="11500" dirty="0">
              <a:latin typeface="Bebas Neu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62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dirty="0" err="1" smtClean="0">
                <a:solidFill>
                  <a:schemeClr val="bg1"/>
                </a:solidFill>
                <a:latin typeface="Bebas Neue" pitchFamily="34" charset="0"/>
              </a:rPr>
              <a:t>Terima</a:t>
            </a:r>
            <a:r>
              <a:rPr lang="en-US" sz="9600" dirty="0" smtClean="0">
                <a:solidFill>
                  <a:schemeClr val="bg1"/>
                </a:solidFill>
                <a:latin typeface="Bebas Neue" pitchFamily="34" charset="0"/>
              </a:rPr>
              <a:t> </a:t>
            </a:r>
            <a:r>
              <a:rPr lang="en-US" sz="9600" dirty="0" err="1" smtClean="0">
                <a:solidFill>
                  <a:schemeClr val="bg1"/>
                </a:solidFill>
                <a:latin typeface="Bebas Neue" pitchFamily="34" charset="0"/>
              </a:rPr>
              <a:t>kasih</a:t>
            </a:r>
            <a:endParaRPr lang="en-US" sz="9600" dirty="0">
              <a:solidFill>
                <a:schemeClr val="bg1"/>
              </a:solidFill>
              <a:latin typeface="Bebas Neu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53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44</Words>
  <Application>Microsoft Office PowerPoint</Application>
  <PresentationFormat>On-screen Show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Pengertian Pancasila</vt:lpstr>
      <vt:lpstr>Pengertian Pancasila</vt:lpstr>
      <vt:lpstr>Pengertian Pancasila</vt:lpstr>
      <vt:lpstr>Pengertian Pancasila</vt:lpstr>
      <vt:lpstr>Pertanyaan?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Valliant</dc:creator>
  <cp:lastModifiedBy>Nathan Valliant</cp:lastModifiedBy>
  <cp:revision>17</cp:revision>
  <dcterms:created xsi:type="dcterms:W3CDTF">2019-07-25T07:58:56Z</dcterms:created>
  <dcterms:modified xsi:type="dcterms:W3CDTF">2019-08-06T14:04:42Z</dcterms:modified>
</cp:coreProperties>
</file>