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546" r:id="rId4"/>
    <p:sldId id="280" r:id="rId5"/>
    <p:sldId id="547" r:id="rId6"/>
    <p:sldId id="548" r:id="rId7"/>
    <p:sldId id="549" r:id="rId8"/>
  </p:sldIdLst>
  <p:sldSz cx="12192000" cy="6858000"/>
  <p:notesSz cx="6858000" cy="9144000"/>
  <p:embeddedFontLst>
    <p:embeddedFont>
      <p:font typeface="宋体" panose="02010600030101010101" pitchFamily="2" charset="-122"/>
      <p:regular r:id="rId10"/>
    </p:embeddedFont>
    <p:embeddedFont>
      <p:font typeface="Cocogoose" panose="02000000000000000000" pitchFamily="2" charset="0"/>
      <p:regular r:id="rId11"/>
      <p:bold r:id="rId12"/>
    </p:embeddedFont>
    <p:embeddedFont>
      <p:font typeface="Century Gothic" panose="020B0502020202020204" pitchFamily="34" charset="0"/>
      <p:regular r:id="rId13"/>
      <p:bold r:id="rId14"/>
      <p:italic r:id="rId15"/>
      <p:boldItalic r:id="rId16"/>
    </p:embeddedFont>
    <p:embeddedFont>
      <p:font typeface="C800" panose="00000500000000000000" pitchFamily="2" charset="0"/>
      <p:regular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001" userDrawn="1">
          <p15:clr>
            <a:srgbClr val="A4A3A4"/>
          </p15:clr>
        </p15:guide>
        <p15:guide id="4" orient="horz" pos="2273" userDrawn="1">
          <p15:clr>
            <a:srgbClr val="A4A3A4"/>
          </p15:clr>
        </p15:guide>
        <p15:guide id="5" orient="horz" pos="2636" userDrawn="1">
          <p15:clr>
            <a:srgbClr val="A4A3A4"/>
          </p15:clr>
        </p15:guide>
        <p15:guide id="6" pos="801" userDrawn="1">
          <p15:clr>
            <a:srgbClr val="A4A3A4"/>
          </p15:clr>
        </p15:guide>
        <p15:guide id="7" pos="6879" userDrawn="1">
          <p15:clr>
            <a:srgbClr val="A4A3A4"/>
          </p15:clr>
        </p15:guide>
        <p15:guide id="8" orient="horz" pos="3181" userDrawn="1">
          <p15:clr>
            <a:srgbClr val="A4A3A4"/>
          </p15:clr>
        </p15:guide>
        <p15:guide id="9" orient="horz" pos="3385" userDrawn="1">
          <p15:clr>
            <a:srgbClr val="A4A3A4"/>
          </p15:clr>
        </p15:guide>
        <p15:guide id="10" orient="horz" pos="2908" userDrawn="1">
          <p15:clr>
            <a:srgbClr val="A4A3A4"/>
          </p15:clr>
        </p15:guide>
        <p15:guide id="11" orient="horz" pos="1616" userDrawn="1">
          <p15:clr>
            <a:srgbClr val="A4A3A4"/>
          </p15:clr>
        </p15:guide>
        <p15:guide id="12" orient="horz" pos="1797" userDrawn="1">
          <p15:clr>
            <a:srgbClr val="A4A3A4"/>
          </p15:clr>
        </p15:guide>
        <p15:guide id="13" orient="horz" pos="2931" userDrawn="1">
          <p15:clr>
            <a:srgbClr val="A4A3A4"/>
          </p15:clr>
        </p15:guide>
        <p15:guide id="14" orient="horz" pos="2591" userDrawn="1">
          <p15:clr>
            <a:srgbClr val="A4A3A4"/>
          </p15:clr>
        </p15:guide>
        <p15:guide id="15" orient="horz" pos="1185" userDrawn="1">
          <p15:clr>
            <a:srgbClr val="A4A3A4"/>
          </p15:clr>
        </p15:guide>
        <p15:guide id="16" pos="4112" userDrawn="1">
          <p15:clr>
            <a:srgbClr val="A4A3A4"/>
          </p15:clr>
        </p15:guide>
        <p15:guide id="17" orient="horz" pos="1684" userDrawn="1">
          <p15:clr>
            <a:srgbClr val="A4A3A4"/>
          </p15:clr>
        </p15:guide>
        <p15:guide id="18" pos="4407" userDrawn="1">
          <p15:clr>
            <a:srgbClr val="A4A3A4"/>
          </p15:clr>
        </p15:guide>
        <p15:guide id="19" pos="4883" userDrawn="1">
          <p15:clr>
            <a:srgbClr val="A4A3A4"/>
          </p15:clr>
        </p15:guide>
        <p15:guide id="20" pos="2116" userDrawn="1">
          <p15:clr>
            <a:srgbClr val="A4A3A4"/>
          </p15:clr>
        </p15:guide>
        <p15:guide id="21" pos="2797" userDrawn="1">
          <p15:clr>
            <a:srgbClr val="A4A3A4"/>
          </p15:clr>
        </p15:guide>
        <p15:guide id="22" pos="2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830"/>
    <a:srgbClr val="F7B902"/>
    <a:srgbClr val="594A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16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-720" y="-96"/>
      </p:cViewPr>
      <p:guideLst>
        <p:guide orient="horz" pos="2092"/>
        <p:guide orient="horz" pos="2001"/>
        <p:guide orient="horz" pos="2273"/>
        <p:guide orient="horz" pos="2636"/>
        <p:guide orient="horz" pos="3181"/>
        <p:guide orient="horz" pos="3385"/>
        <p:guide orient="horz" pos="2908"/>
        <p:guide orient="horz" pos="1616"/>
        <p:guide orient="horz" pos="1797"/>
        <p:guide orient="horz" pos="2931"/>
        <p:guide orient="horz" pos="2591"/>
        <p:guide orient="horz" pos="1185"/>
        <p:guide orient="horz" pos="1684"/>
        <p:guide pos="3840"/>
        <p:guide pos="801"/>
        <p:guide pos="6879"/>
        <p:guide pos="4112"/>
        <p:guide pos="4407"/>
        <p:guide pos="4883"/>
        <p:guide pos="2116"/>
        <p:guide pos="2797"/>
        <p:guide pos="2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48AFC-2CF2-412E-839F-4D688F8A7FAA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372BB-0AAC-4026-BC4E-FFC3045660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754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A8D4-8E72-446C-AA1B-EBD6F1925E72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9913-8645-4F3E-AAB5-4B4F23A00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28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A8D4-8E72-446C-AA1B-EBD6F1925E72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9913-8645-4F3E-AAB5-4B4F23A00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7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A8D4-8E72-446C-AA1B-EBD6F1925E72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9913-8645-4F3E-AAB5-4B4F23A00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89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A8D4-8E72-446C-AA1B-EBD6F1925E72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9913-8645-4F3E-AAB5-4B4F23A00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40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A8D4-8E72-446C-AA1B-EBD6F1925E72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9913-8645-4F3E-AAB5-4B4F23A00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794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A8D4-8E72-446C-AA1B-EBD6F1925E72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9913-8645-4F3E-AAB5-4B4F23A00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86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A8D4-8E72-446C-AA1B-EBD6F1925E72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9913-8645-4F3E-AAB5-4B4F23A00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90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A8D4-8E72-446C-AA1B-EBD6F1925E72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9913-8645-4F3E-AAB5-4B4F23A00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90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A8D4-8E72-446C-AA1B-EBD6F1925E72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9913-8645-4F3E-AAB5-4B4F23A00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86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A8D4-8E72-446C-AA1B-EBD6F1925E72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9913-8645-4F3E-AAB5-4B4F23A00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3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A8D4-8E72-446C-AA1B-EBD6F1925E72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9913-8645-4F3E-AAB5-4B4F23A00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29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5A8D4-8E72-446C-AA1B-EBD6F1925E72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19913-8645-4F3E-AAB5-4B4F23A00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561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807943" y="869094"/>
            <a:ext cx="8430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01700" algn="l"/>
              </a:tabLst>
            </a:pPr>
            <a:r>
              <a:rPr lang="en-US" altLang="zh-CN" sz="7200" dirty="0" smtClean="0">
                <a:solidFill>
                  <a:schemeClr val="bg1"/>
                </a:solidFill>
                <a:latin typeface="Cocogoose" panose="02000000000000000000" pitchFamily="2" charset="0"/>
              </a:rPr>
              <a:t>KASUS FIDELIS</a:t>
            </a:r>
            <a:endParaRPr lang="zh-CN" altLang="en-US" sz="7200" dirty="0">
              <a:solidFill>
                <a:schemeClr val="bg1"/>
              </a:solidFill>
              <a:latin typeface="Cocogoose" panose="02000000000000000000" pitchFamily="2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57371" y="1880081"/>
            <a:ext cx="3218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Kelompok</a:t>
            </a:r>
            <a:r>
              <a:rPr lang="en-US" altLang="zh-CN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3</a:t>
            </a:r>
            <a:endParaRPr lang="zh-CN" altLang="en-US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 rot="5400000">
            <a:off x="-164815" y="1627800"/>
            <a:ext cx="1554645" cy="292011"/>
          </a:xfrm>
          <a:prstGeom prst="rect">
            <a:avLst/>
          </a:prstGeom>
          <a:solidFill>
            <a:srgbClr val="F7B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2"/>
          <a:srcRect l="25721" b="54024"/>
          <a:stretch/>
        </p:blipFill>
        <p:spPr>
          <a:xfrm>
            <a:off x="-58994" y="4221163"/>
            <a:ext cx="5479362" cy="265158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3"/>
          <a:srcRect t="58179" r="32505"/>
          <a:stretch/>
        </p:blipFill>
        <p:spPr>
          <a:xfrm>
            <a:off x="7644908" y="-29498"/>
            <a:ext cx="4596253" cy="2480799"/>
          </a:xfrm>
          <a:prstGeom prst="rect">
            <a:avLst/>
          </a:prstGeom>
        </p:spPr>
      </p:pic>
      <p:sp>
        <p:nvSpPr>
          <p:cNvPr id="8" name="文本框 35"/>
          <p:cNvSpPr txBox="1"/>
          <p:nvPr/>
        </p:nvSpPr>
        <p:spPr>
          <a:xfrm>
            <a:off x="8387353" y="2811476"/>
            <a:ext cx="311136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901700" algn="l"/>
              </a:tabLst>
            </a:pPr>
            <a:r>
              <a:rPr lang="en-US" altLang="zh-CN" sz="3200" b="1" dirty="0" err="1" smtClean="0">
                <a:solidFill>
                  <a:schemeClr val="bg1"/>
                </a:solidFill>
                <a:latin typeface="Cocogoose" panose="02000000000000000000" pitchFamily="2" charset="0"/>
              </a:rPr>
              <a:t>Kelompok</a:t>
            </a:r>
            <a:r>
              <a:rPr lang="en-US" altLang="zh-CN" sz="3200" b="1" dirty="0" smtClean="0">
                <a:solidFill>
                  <a:schemeClr val="bg1"/>
                </a:solidFill>
                <a:latin typeface="Cocogoose" panose="02000000000000000000" pitchFamily="2" charset="0"/>
              </a:rPr>
              <a:t>:</a:t>
            </a:r>
          </a:p>
          <a:p>
            <a:pPr algn="r"/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-Calvin S / 4</a:t>
            </a:r>
          </a:p>
          <a:p>
            <a:pPr algn="r"/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-Daryl / 10</a:t>
            </a:r>
          </a:p>
          <a:p>
            <a:pPr algn="r"/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-Michael / 23</a:t>
            </a:r>
          </a:p>
          <a:p>
            <a:pPr algn="r"/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-Nathan V / 24</a:t>
            </a:r>
          </a:p>
          <a:p>
            <a:pPr algn="r"/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-Samuel / 27</a:t>
            </a:r>
          </a:p>
          <a:p>
            <a:pPr algn="r"/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- </a:t>
            </a:r>
            <a:r>
              <a:rPr lang="en-US" sz="3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Yehezkiel</a:t>
            </a:r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 / 34</a:t>
            </a:r>
          </a:p>
          <a:p>
            <a:pPr algn="r">
              <a:tabLst>
                <a:tab pos="901700" algn="l"/>
              </a:tabLst>
            </a:pPr>
            <a:endParaRPr lang="zh-CN" altLang="en-US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352364" y="996483"/>
            <a:ext cx="805218" cy="1609503"/>
          </a:xfrm>
          <a:prstGeom prst="rect">
            <a:avLst/>
          </a:prstGeom>
          <a:solidFill>
            <a:srgbClr val="282830"/>
          </a:solidFill>
          <a:ln>
            <a:solidFill>
              <a:srgbClr val="2828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89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1"/>
          <p:cNvSpPr txBox="1"/>
          <p:nvPr/>
        </p:nvSpPr>
        <p:spPr>
          <a:xfrm>
            <a:off x="3612348" y="548931"/>
            <a:ext cx="4967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F7B902"/>
                </a:solidFill>
                <a:latin typeface="Cocogoose" panose="02000000000000000000" pitchFamily="2" charset="0"/>
              </a:rPr>
              <a:t>BAGIAN </a:t>
            </a:r>
            <a:r>
              <a:rPr lang="en-US" altLang="zh-CN" sz="4000" dirty="0" err="1" smtClean="0">
                <a:solidFill>
                  <a:srgbClr val="F7B902"/>
                </a:solidFill>
                <a:latin typeface="Cocogoose" panose="02000000000000000000" pitchFamily="2" charset="0"/>
              </a:rPr>
              <a:t>BAGIAN</a:t>
            </a:r>
            <a:endParaRPr lang="zh-CN" altLang="en-US" sz="4000" dirty="0">
              <a:solidFill>
                <a:srgbClr val="F7B902"/>
              </a:solidFill>
              <a:latin typeface="Cocogoose" panose="02000000000000000000" pitchFamily="2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907809" y="1091344"/>
            <a:ext cx="4376382" cy="45720"/>
          </a:xfrm>
          <a:prstGeom prst="rect">
            <a:avLst/>
          </a:prstGeom>
          <a:solidFill>
            <a:srgbClr val="F7B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2613908" y="2484696"/>
            <a:ext cx="1769807" cy="1769807"/>
          </a:xfrm>
          <a:prstGeom prst="ellipse">
            <a:avLst/>
          </a:prstGeom>
          <a:solidFill>
            <a:srgbClr val="F7B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239514" y="2484696"/>
            <a:ext cx="1769807" cy="1769807"/>
          </a:xfrm>
          <a:prstGeom prst="ellipse">
            <a:avLst/>
          </a:prstGeom>
          <a:solidFill>
            <a:srgbClr val="F7B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7865120" y="2484696"/>
            <a:ext cx="1769807" cy="1769807"/>
          </a:xfrm>
          <a:prstGeom prst="ellipse">
            <a:avLst/>
          </a:prstGeom>
          <a:solidFill>
            <a:srgbClr val="F7B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2401369" y="4557330"/>
            <a:ext cx="2194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err="1" smtClean="0">
                <a:solidFill>
                  <a:schemeClr val="bg1"/>
                </a:solidFill>
                <a:latin typeface="Cocogoose" panose="02000000000000000000" pitchFamily="2" charset="0"/>
              </a:rPr>
              <a:t>Penyebab</a:t>
            </a:r>
            <a:endParaRPr lang="en-US" altLang="zh-CN" sz="2000" dirty="0" smtClean="0">
              <a:solidFill>
                <a:schemeClr val="bg1"/>
              </a:solidFill>
              <a:latin typeface="Cocogoose" panose="02000000000000000000" pitchFamily="2" charset="0"/>
            </a:endParaRPr>
          </a:p>
          <a:p>
            <a:pPr algn="ctr"/>
            <a:r>
              <a:rPr lang="en-US" altLang="zh-CN" sz="2000" dirty="0" err="1" smtClean="0">
                <a:solidFill>
                  <a:schemeClr val="bg1"/>
                </a:solidFill>
                <a:latin typeface="Cocogoose" panose="02000000000000000000" pitchFamily="2" charset="0"/>
              </a:rPr>
              <a:t>Kasus</a:t>
            </a:r>
            <a:endParaRPr lang="zh-CN" altLang="en-US" sz="2000" dirty="0">
              <a:solidFill>
                <a:schemeClr val="bg1"/>
              </a:solidFill>
              <a:latin typeface="Cocogoose" panose="02000000000000000000" pitchFamily="2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322670" y="4557330"/>
            <a:ext cx="1603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err="1" smtClean="0">
                <a:solidFill>
                  <a:schemeClr val="bg1"/>
                </a:solidFill>
                <a:latin typeface="Cocogoose" panose="02000000000000000000" pitchFamily="2" charset="0"/>
              </a:rPr>
              <a:t>Alur</a:t>
            </a:r>
            <a:endParaRPr lang="en-US" altLang="zh-CN" sz="2000" dirty="0" smtClean="0">
              <a:solidFill>
                <a:schemeClr val="bg1"/>
              </a:solidFill>
              <a:latin typeface="Cocogoose" panose="02000000000000000000" pitchFamily="2" charset="0"/>
            </a:endParaRPr>
          </a:p>
          <a:p>
            <a:pPr algn="ctr"/>
            <a:r>
              <a:rPr lang="en-US" altLang="zh-CN" sz="2000" dirty="0" err="1" smtClean="0">
                <a:solidFill>
                  <a:schemeClr val="bg1"/>
                </a:solidFill>
                <a:latin typeface="Cocogoose" panose="02000000000000000000" pitchFamily="2" charset="0"/>
              </a:rPr>
              <a:t>Kasus</a:t>
            </a:r>
            <a:endParaRPr lang="zh-CN" altLang="en-US" sz="2000" dirty="0">
              <a:solidFill>
                <a:schemeClr val="bg1"/>
              </a:solidFill>
              <a:latin typeface="Cocogoose" panose="02000000000000000000" pitchFamily="2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612255" y="4557330"/>
            <a:ext cx="2241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err="1" smtClean="0">
                <a:solidFill>
                  <a:schemeClr val="bg1"/>
                </a:solidFill>
                <a:latin typeface="Cocogoose" panose="02000000000000000000" pitchFamily="2" charset="0"/>
              </a:rPr>
              <a:t>Penyelesaian</a:t>
            </a:r>
            <a:endParaRPr lang="en-US" altLang="zh-CN" sz="2000" dirty="0" smtClean="0">
              <a:solidFill>
                <a:schemeClr val="bg1"/>
              </a:solidFill>
              <a:latin typeface="Cocogoose" panose="02000000000000000000" pitchFamily="2" charset="0"/>
            </a:endParaRPr>
          </a:p>
          <a:p>
            <a:pPr algn="ctr"/>
            <a:r>
              <a:rPr lang="en-US" altLang="zh-CN" sz="2000" dirty="0" err="1" smtClean="0">
                <a:solidFill>
                  <a:schemeClr val="bg1"/>
                </a:solidFill>
                <a:latin typeface="Cocogoose" panose="02000000000000000000" pitchFamily="2" charset="0"/>
              </a:rPr>
              <a:t>Dengan</a:t>
            </a:r>
            <a:r>
              <a:rPr lang="en-US" altLang="zh-CN" sz="2000" dirty="0" smtClean="0">
                <a:solidFill>
                  <a:schemeClr val="bg1"/>
                </a:solidFill>
                <a:latin typeface="Cocogoose" panose="02000000000000000000" pitchFamily="2" charset="0"/>
              </a:rPr>
              <a:t> UUD </a:t>
            </a:r>
            <a:endParaRPr lang="zh-CN" altLang="en-US" sz="2000" dirty="0">
              <a:solidFill>
                <a:schemeClr val="bg1"/>
              </a:solidFill>
              <a:latin typeface="Cocogoose" panose="02000000000000000000" pitchFamily="2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13050" y="2632676"/>
            <a:ext cx="496730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 smtClean="0">
                <a:ln>
                  <a:solidFill>
                    <a:srgbClr val="282830"/>
                  </a:solidFill>
                </a:ln>
                <a:solidFill>
                  <a:srgbClr val="282830"/>
                </a:solidFill>
                <a:latin typeface="C800" panose="00000500000000000000" pitchFamily="2" charset="0"/>
                <a:cs typeface="Arial" panose="020B0604020202020204" pitchFamily="34" charset="0"/>
              </a:rPr>
              <a:t>1</a:t>
            </a:r>
            <a:endParaRPr lang="zh-CN" altLang="en-US" sz="8800" dirty="0">
              <a:ln>
                <a:solidFill>
                  <a:srgbClr val="282830"/>
                </a:solidFill>
              </a:ln>
              <a:solidFill>
                <a:srgbClr val="282830"/>
              </a:solidFill>
              <a:latin typeface="C800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32" name="文本框 1"/>
          <p:cNvSpPr txBox="1"/>
          <p:nvPr/>
        </p:nvSpPr>
        <p:spPr>
          <a:xfrm>
            <a:off x="3666940" y="2619028"/>
            <a:ext cx="496730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 smtClean="0">
                <a:ln>
                  <a:solidFill>
                    <a:srgbClr val="282830"/>
                  </a:solidFill>
                </a:ln>
                <a:solidFill>
                  <a:srgbClr val="282830"/>
                </a:solidFill>
                <a:latin typeface="C800" panose="00000500000000000000" pitchFamily="2" charset="0"/>
                <a:cs typeface="Arial" panose="020B0604020202020204" pitchFamily="34" charset="0"/>
              </a:rPr>
              <a:t>2</a:t>
            </a:r>
            <a:endParaRPr lang="zh-CN" altLang="en-US" sz="8800" dirty="0">
              <a:ln>
                <a:solidFill>
                  <a:srgbClr val="282830"/>
                </a:solidFill>
              </a:ln>
              <a:solidFill>
                <a:srgbClr val="282830"/>
              </a:solidFill>
              <a:latin typeface="C800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8" name="文本框 1"/>
          <p:cNvSpPr txBox="1"/>
          <p:nvPr/>
        </p:nvSpPr>
        <p:spPr>
          <a:xfrm>
            <a:off x="6266371" y="2619028"/>
            <a:ext cx="496730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ln>
                  <a:solidFill>
                    <a:srgbClr val="282830"/>
                  </a:solidFill>
                </a:ln>
                <a:solidFill>
                  <a:srgbClr val="282830"/>
                </a:solidFill>
                <a:latin typeface="C800" panose="00000500000000000000" pitchFamily="2" charset="0"/>
                <a:cs typeface="Arial" panose="020B0604020202020204" pitchFamily="34" charset="0"/>
              </a:rPr>
              <a:t>3</a:t>
            </a:r>
            <a:endParaRPr lang="zh-CN" altLang="en-US" sz="8800" dirty="0">
              <a:ln>
                <a:solidFill>
                  <a:srgbClr val="282830"/>
                </a:solidFill>
              </a:ln>
              <a:solidFill>
                <a:srgbClr val="282830"/>
              </a:solidFill>
              <a:latin typeface="C800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49" name="图片 44"/>
          <p:cNvPicPr>
            <a:picLocks noChangeAspect="1"/>
          </p:cNvPicPr>
          <p:nvPr/>
        </p:nvPicPr>
        <p:blipFill rotWithShape="1">
          <a:blip r:embed="rId2"/>
          <a:srcRect t="58179" r="32505"/>
          <a:stretch/>
        </p:blipFill>
        <p:spPr>
          <a:xfrm flipH="1">
            <a:off x="0" y="-23399"/>
            <a:ext cx="4596253" cy="24807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03260" y="1137064"/>
            <a:ext cx="4676392" cy="650793"/>
          </a:xfrm>
          <a:prstGeom prst="rect">
            <a:avLst/>
          </a:prstGeom>
          <a:solidFill>
            <a:srgbClr val="282830"/>
          </a:solidFill>
          <a:ln>
            <a:solidFill>
              <a:srgbClr val="2828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846499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4" grpId="0" animBg="1"/>
      <p:bldP spid="26" grpId="0" animBg="1"/>
      <p:bldP spid="27" grpId="0" animBg="1"/>
      <p:bldP spid="29" grpId="0" animBg="1"/>
      <p:bldP spid="40" grpId="0"/>
      <p:bldP spid="41" grpId="0"/>
      <p:bldP spid="42" grpId="0"/>
      <p:bldP spid="2" grpId="0"/>
      <p:bldP spid="32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25"/>
          <p:cNvSpPr/>
          <p:nvPr/>
        </p:nvSpPr>
        <p:spPr>
          <a:xfrm>
            <a:off x="7865120" y="2484696"/>
            <a:ext cx="1769807" cy="1769807"/>
          </a:xfrm>
          <a:prstGeom prst="ellipse">
            <a:avLst/>
          </a:prstGeom>
          <a:solidFill>
            <a:srgbClr val="594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25"/>
          <p:cNvSpPr/>
          <p:nvPr/>
        </p:nvSpPr>
        <p:spPr>
          <a:xfrm>
            <a:off x="5238392" y="2484696"/>
            <a:ext cx="1769807" cy="1769807"/>
          </a:xfrm>
          <a:prstGeom prst="ellipse">
            <a:avLst/>
          </a:prstGeom>
          <a:solidFill>
            <a:srgbClr val="594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1"/>
          <p:cNvSpPr txBox="1"/>
          <p:nvPr/>
        </p:nvSpPr>
        <p:spPr>
          <a:xfrm>
            <a:off x="3612348" y="548931"/>
            <a:ext cx="4967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F7B902"/>
                </a:solidFill>
                <a:latin typeface="Cocogoose" panose="02000000000000000000" pitchFamily="2" charset="0"/>
              </a:rPr>
              <a:t>BAGIAN </a:t>
            </a:r>
            <a:r>
              <a:rPr lang="en-US" altLang="zh-CN" sz="4000" dirty="0" err="1" smtClean="0">
                <a:solidFill>
                  <a:srgbClr val="F7B902"/>
                </a:solidFill>
                <a:latin typeface="Cocogoose" panose="02000000000000000000" pitchFamily="2" charset="0"/>
              </a:rPr>
              <a:t>BAGIAN</a:t>
            </a:r>
            <a:endParaRPr lang="zh-CN" altLang="en-US" sz="4000" dirty="0">
              <a:solidFill>
                <a:srgbClr val="F7B902"/>
              </a:solidFill>
              <a:latin typeface="Cocogoose" panose="02000000000000000000" pitchFamily="2" charset="0"/>
            </a:endParaRPr>
          </a:p>
        </p:txBody>
      </p:sp>
      <p:sp>
        <p:nvSpPr>
          <p:cNvPr id="24" name="矩形 23"/>
          <p:cNvSpPr/>
          <p:nvPr/>
        </p:nvSpPr>
        <p:spPr>
          <a:xfrm flipV="1">
            <a:off x="3907809" y="1091344"/>
            <a:ext cx="4376382" cy="45720"/>
          </a:xfrm>
          <a:prstGeom prst="rect">
            <a:avLst/>
          </a:prstGeom>
          <a:solidFill>
            <a:srgbClr val="F7B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2613908" y="2484696"/>
            <a:ext cx="1769807" cy="1769807"/>
          </a:xfrm>
          <a:prstGeom prst="ellipse">
            <a:avLst/>
          </a:prstGeom>
          <a:solidFill>
            <a:srgbClr val="F7B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2401369" y="4557330"/>
            <a:ext cx="2194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err="1" smtClean="0">
                <a:solidFill>
                  <a:schemeClr val="bg1"/>
                </a:solidFill>
                <a:latin typeface="Cocogoose" panose="02000000000000000000" pitchFamily="2" charset="0"/>
              </a:rPr>
              <a:t>Penyebab</a:t>
            </a:r>
            <a:endParaRPr lang="en-US" altLang="zh-CN" sz="2000" dirty="0" smtClean="0">
              <a:solidFill>
                <a:schemeClr val="bg1"/>
              </a:solidFill>
              <a:latin typeface="Cocogoose" panose="02000000000000000000" pitchFamily="2" charset="0"/>
            </a:endParaRPr>
          </a:p>
          <a:p>
            <a:pPr algn="ctr"/>
            <a:r>
              <a:rPr lang="en-US" altLang="zh-CN" sz="2000" dirty="0" err="1" smtClean="0">
                <a:solidFill>
                  <a:schemeClr val="bg1"/>
                </a:solidFill>
                <a:latin typeface="Cocogoose" panose="02000000000000000000" pitchFamily="2" charset="0"/>
              </a:rPr>
              <a:t>Kasus</a:t>
            </a:r>
            <a:endParaRPr lang="zh-CN" altLang="en-US" sz="2000" dirty="0">
              <a:solidFill>
                <a:schemeClr val="bg1"/>
              </a:solidFill>
              <a:latin typeface="Cocogoose" panose="02000000000000000000" pitchFamily="2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322670" y="4557330"/>
            <a:ext cx="1603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err="1" smtClean="0">
                <a:solidFill>
                  <a:schemeClr val="bg1"/>
                </a:solidFill>
                <a:latin typeface="Cocogoose" panose="02000000000000000000" pitchFamily="2" charset="0"/>
              </a:rPr>
              <a:t>Alur</a:t>
            </a:r>
            <a:endParaRPr lang="en-US" altLang="zh-CN" sz="2000" dirty="0" smtClean="0">
              <a:solidFill>
                <a:schemeClr val="bg1"/>
              </a:solidFill>
              <a:latin typeface="Cocogoose" panose="02000000000000000000" pitchFamily="2" charset="0"/>
            </a:endParaRPr>
          </a:p>
          <a:p>
            <a:pPr algn="ctr"/>
            <a:r>
              <a:rPr lang="en-US" altLang="zh-CN" sz="2000" dirty="0" err="1" smtClean="0">
                <a:solidFill>
                  <a:schemeClr val="bg1"/>
                </a:solidFill>
                <a:latin typeface="Cocogoose" panose="02000000000000000000" pitchFamily="2" charset="0"/>
              </a:rPr>
              <a:t>Kasus</a:t>
            </a:r>
            <a:endParaRPr lang="zh-CN" altLang="en-US" sz="2000" dirty="0">
              <a:solidFill>
                <a:schemeClr val="bg1"/>
              </a:solidFill>
              <a:latin typeface="Cocogoose" panose="02000000000000000000" pitchFamily="2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612255" y="4557330"/>
            <a:ext cx="2241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err="1" smtClean="0">
                <a:solidFill>
                  <a:schemeClr val="bg1"/>
                </a:solidFill>
                <a:latin typeface="Cocogoose" panose="02000000000000000000" pitchFamily="2" charset="0"/>
              </a:rPr>
              <a:t>Penyelesaian</a:t>
            </a:r>
            <a:endParaRPr lang="en-US" altLang="zh-CN" sz="2000" dirty="0" smtClean="0">
              <a:solidFill>
                <a:schemeClr val="bg1"/>
              </a:solidFill>
              <a:latin typeface="Cocogoose" panose="02000000000000000000" pitchFamily="2" charset="0"/>
            </a:endParaRPr>
          </a:p>
          <a:p>
            <a:pPr algn="ctr"/>
            <a:r>
              <a:rPr lang="en-US" altLang="zh-CN" sz="2000" dirty="0" err="1" smtClean="0">
                <a:solidFill>
                  <a:schemeClr val="bg1"/>
                </a:solidFill>
                <a:latin typeface="Cocogoose" panose="02000000000000000000" pitchFamily="2" charset="0"/>
              </a:rPr>
              <a:t>Dengan</a:t>
            </a:r>
            <a:r>
              <a:rPr lang="en-US" altLang="zh-CN" sz="2000" dirty="0" smtClean="0">
                <a:solidFill>
                  <a:schemeClr val="bg1"/>
                </a:solidFill>
                <a:latin typeface="Cocogoose" panose="02000000000000000000" pitchFamily="2" charset="0"/>
              </a:rPr>
              <a:t> UUD </a:t>
            </a:r>
            <a:endParaRPr lang="zh-CN" altLang="en-US" sz="2000" dirty="0">
              <a:solidFill>
                <a:schemeClr val="bg1"/>
              </a:solidFill>
              <a:latin typeface="Cocogoose" panose="02000000000000000000" pitchFamily="2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13050" y="2632676"/>
            <a:ext cx="496730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 smtClean="0">
                <a:ln>
                  <a:solidFill>
                    <a:srgbClr val="282830"/>
                  </a:solidFill>
                </a:ln>
                <a:solidFill>
                  <a:srgbClr val="282830"/>
                </a:solidFill>
                <a:latin typeface="C800" panose="00000500000000000000" pitchFamily="2" charset="0"/>
                <a:cs typeface="Arial" panose="020B0604020202020204" pitchFamily="34" charset="0"/>
              </a:rPr>
              <a:t>1</a:t>
            </a:r>
            <a:endParaRPr lang="zh-CN" altLang="en-US" sz="8800" dirty="0">
              <a:ln>
                <a:solidFill>
                  <a:srgbClr val="282830"/>
                </a:solidFill>
              </a:ln>
              <a:solidFill>
                <a:srgbClr val="282830"/>
              </a:solidFill>
              <a:latin typeface="C800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32" name="文本框 1"/>
          <p:cNvSpPr txBox="1"/>
          <p:nvPr/>
        </p:nvSpPr>
        <p:spPr>
          <a:xfrm>
            <a:off x="3666940" y="2619028"/>
            <a:ext cx="496730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 smtClean="0">
                <a:ln>
                  <a:solidFill>
                    <a:srgbClr val="282830"/>
                  </a:solidFill>
                </a:ln>
                <a:solidFill>
                  <a:srgbClr val="282830"/>
                </a:solidFill>
                <a:latin typeface="C800" panose="00000500000000000000" pitchFamily="2" charset="0"/>
                <a:cs typeface="Arial" panose="020B0604020202020204" pitchFamily="34" charset="0"/>
              </a:rPr>
              <a:t>2</a:t>
            </a:r>
            <a:endParaRPr lang="zh-CN" altLang="en-US" sz="8800" dirty="0">
              <a:ln>
                <a:solidFill>
                  <a:srgbClr val="282830"/>
                </a:solidFill>
              </a:ln>
              <a:solidFill>
                <a:srgbClr val="282830"/>
              </a:solidFill>
              <a:latin typeface="C800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8" name="文本框 1"/>
          <p:cNvSpPr txBox="1"/>
          <p:nvPr/>
        </p:nvSpPr>
        <p:spPr>
          <a:xfrm>
            <a:off x="6266371" y="2619028"/>
            <a:ext cx="496730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ln>
                  <a:solidFill>
                    <a:srgbClr val="282830"/>
                  </a:solidFill>
                </a:ln>
                <a:solidFill>
                  <a:srgbClr val="282830"/>
                </a:solidFill>
                <a:latin typeface="C800" panose="00000500000000000000" pitchFamily="2" charset="0"/>
                <a:cs typeface="Arial" panose="020B0604020202020204" pitchFamily="34" charset="0"/>
              </a:rPr>
              <a:t>3</a:t>
            </a:r>
            <a:endParaRPr lang="zh-CN" altLang="en-US" sz="8800" dirty="0">
              <a:ln>
                <a:solidFill>
                  <a:srgbClr val="282830"/>
                </a:solidFill>
              </a:ln>
              <a:solidFill>
                <a:srgbClr val="282830"/>
              </a:solidFill>
              <a:latin typeface="C800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9" name="图片 44"/>
          <p:cNvPicPr>
            <a:picLocks noChangeAspect="1"/>
          </p:cNvPicPr>
          <p:nvPr/>
        </p:nvPicPr>
        <p:blipFill rotWithShape="1">
          <a:blip r:embed="rId2"/>
          <a:srcRect t="58179" r="32505"/>
          <a:stretch/>
        </p:blipFill>
        <p:spPr>
          <a:xfrm flipH="1">
            <a:off x="0" y="-23399"/>
            <a:ext cx="4596253" cy="248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84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87605" y="3276783"/>
            <a:ext cx="91849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F7B902"/>
                </a:solidFill>
                <a:latin typeface="Cocogoose" panose="02000000000000000000" pitchFamily="2" charset="0"/>
              </a:rPr>
              <a:t>PENYEBAB KASUS</a:t>
            </a:r>
            <a:endParaRPr lang="zh-CN" altLang="en-US" sz="6600" dirty="0">
              <a:solidFill>
                <a:srgbClr val="F7B902"/>
              </a:solidFill>
              <a:latin typeface="Cocogoose" panose="02000000000000000000" pitchFamily="2" charset="0"/>
            </a:endParaRPr>
          </a:p>
        </p:txBody>
      </p:sp>
      <p:sp>
        <p:nvSpPr>
          <p:cNvPr id="49" name="椭圆 25"/>
          <p:cNvSpPr/>
          <p:nvPr/>
        </p:nvSpPr>
        <p:spPr>
          <a:xfrm>
            <a:off x="5201501" y="694876"/>
            <a:ext cx="1769807" cy="1769807"/>
          </a:xfrm>
          <a:prstGeom prst="ellipse">
            <a:avLst/>
          </a:prstGeom>
          <a:solidFill>
            <a:srgbClr val="F7B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1"/>
          <p:cNvSpPr txBox="1"/>
          <p:nvPr/>
        </p:nvSpPr>
        <p:spPr>
          <a:xfrm>
            <a:off x="3596425" y="842856"/>
            <a:ext cx="496730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 smtClean="0">
                <a:ln>
                  <a:solidFill>
                    <a:srgbClr val="282830"/>
                  </a:solidFill>
                </a:ln>
                <a:solidFill>
                  <a:srgbClr val="282830"/>
                </a:solidFill>
                <a:latin typeface="C800" panose="00000500000000000000" pitchFamily="2" charset="0"/>
                <a:cs typeface="Arial" panose="020B0604020202020204" pitchFamily="34" charset="0"/>
              </a:rPr>
              <a:t>1</a:t>
            </a:r>
            <a:endParaRPr lang="zh-CN" altLang="en-US" sz="8800" dirty="0">
              <a:ln>
                <a:solidFill>
                  <a:srgbClr val="282830"/>
                </a:solidFill>
              </a:ln>
              <a:solidFill>
                <a:srgbClr val="282830"/>
              </a:solidFill>
              <a:latin typeface="C800" panose="000005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258193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9" grpId="0" animBg="1"/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51378" y="3276783"/>
            <a:ext cx="88573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F7B902"/>
                </a:solidFill>
                <a:latin typeface="Cocogoose" panose="02000000000000000000" pitchFamily="2" charset="0"/>
              </a:rPr>
              <a:t>PENYEBAB KASUS</a:t>
            </a:r>
            <a:endParaRPr lang="zh-CN" altLang="en-US" sz="6600" dirty="0">
              <a:solidFill>
                <a:srgbClr val="F7B902"/>
              </a:solidFill>
              <a:latin typeface="Cocogoose" panose="02000000000000000000" pitchFamily="2" charset="0"/>
            </a:endParaRPr>
          </a:p>
        </p:txBody>
      </p:sp>
      <p:sp>
        <p:nvSpPr>
          <p:cNvPr id="49" name="椭圆 25"/>
          <p:cNvSpPr/>
          <p:nvPr/>
        </p:nvSpPr>
        <p:spPr>
          <a:xfrm>
            <a:off x="5201501" y="694876"/>
            <a:ext cx="1769807" cy="1769807"/>
          </a:xfrm>
          <a:prstGeom prst="ellipse">
            <a:avLst/>
          </a:prstGeom>
          <a:solidFill>
            <a:srgbClr val="F7B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1"/>
          <p:cNvSpPr txBox="1"/>
          <p:nvPr/>
        </p:nvSpPr>
        <p:spPr>
          <a:xfrm>
            <a:off x="3596425" y="842856"/>
            <a:ext cx="496730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ln>
                  <a:solidFill>
                    <a:srgbClr val="282830"/>
                  </a:solidFill>
                </a:ln>
                <a:solidFill>
                  <a:srgbClr val="282830"/>
                </a:solidFill>
                <a:latin typeface="C800" panose="00000500000000000000" pitchFamily="2" charset="0"/>
                <a:cs typeface="Arial" panose="020B0604020202020204" pitchFamily="34" charset="0"/>
              </a:rPr>
              <a:t>2</a:t>
            </a:r>
            <a:endParaRPr lang="zh-CN" altLang="en-US" sz="8800" dirty="0">
              <a:ln>
                <a:solidFill>
                  <a:srgbClr val="282830"/>
                </a:solidFill>
              </a:ln>
              <a:solidFill>
                <a:srgbClr val="282830"/>
              </a:solidFill>
              <a:latin typeface="C800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文本框 1"/>
          <p:cNvSpPr txBox="1"/>
          <p:nvPr/>
        </p:nvSpPr>
        <p:spPr>
          <a:xfrm>
            <a:off x="2292823" y="3276783"/>
            <a:ext cx="75745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F7B902"/>
                </a:solidFill>
                <a:latin typeface="Cocogoose" panose="02000000000000000000" pitchFamily="2" charset="0"/>
              </a:rPr>
              <a:t>ALUR KASUS</a:t>
            </a:r>
            <a:endParaRPr lang="zh-CN" altLang="en-US" sz="6600" dirty="0">
              <a:solidFill>
                <a:srgbClr val="F7B902"/>
              </a:solidFill>
              <a:latin typeface="Cocogoos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46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"/>
          <p:cNvSpPr txBox="1"/>
          <p:nvPr/>
        </p:nvSpPr>
        <p:spPr>
          <a:xfrm>
            <a:off x="2299150" y="3264455"/>
            <a:ext cx="75745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F7B902"/>
                </a:solidFill>
                <a:latin typeface="Cocogoose" panose="02000000000000000000" pitchFamily="2" charset="0"/>
              </a:rPr>
              <a:t>ALUR KASUS</a:t>
            </a:r>
            <a:endParaRPr lang="zh-CN" altLang="en-US" sz="6600" dirty="0">
              <a:solidFill>
                <a:srgbClr val="F7B902"/>
              </a:solidFill>
              <a:latin typeface="Cocogoose" panose="02000000000000000000" pitchFamily="2" charset="0"/>
            </a:endParaRPr>
          </a:p>
        </p:txBody>
      </p:sp>
      <p:sp>
        <p:nvSpPr>
          <p:cNvPr id="6" name="文本框 1"/>
          <p:cNvSpPr txBox="1"/>
          <p:nvPr/>
        </p:nvSpPr>
        <p:spPr>
          <a:xfrm>
            <a:off x="2299150" y="2870945"/>
            <a:ext cx="75745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F7B902"/>
                </a:solidFill>
                <a:latin typeface="Cocogoose" panose="02000000000000000000" pitchFamily="2" charset="0"/>
              </a:rPr>
              <a:t>PENYELESAIAN DENGAN UUD</a:t>
            </a:r>
            <a:endParaRPr lang="zh-CN" altLang="en-US" sz="6600" dirty="0">
              <a:solidFill>
                <a:srgbClr val="F7B902"/>
              </a:solidFill>
              <a:latin typeface="Cocogoose" panose="02000000000000000000" pitchFamily="2" charset="0"/>
            </a:endParaRPr>
          </a:p>
        </p:txBody>
      </p:sp>
      <p:sp>
        <p:nvSpPr>
          <p:cNvPr id="49" name="椭圆 25"/>
          <p:cNvSpPr/>
          <p:nvPr/>
        </p:nvSpPr>
        <p:spPr>
          <a:xfrm>
            <a:off x="5201501" y="694876"/>
            <a:ext cx="1769807" cy="1769807"/>
          </a:xfrm>
          <a:prstGeom prst="ellipse">
            <a:avLst/>
          </a:prstGeom>
          <a:solidFill>
            <a:srgbClr val="F7B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1"/>
          <p:cNvSpPr txBox="1"/>
          <p:nvPr/>
        </p:nvSpPr>
        <p:spPr>
          <a:xfrm>
            <a:off x="3596425" y="842856"/>
            <a:ext cx="496730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 smtClean="0">
                <a:ln>
                  <a:solidFill>
                    <a:srgbClr val="282830"/>
                  </a:solidFill>
                </a:ln>
                <a:solidFill>
                  <a:srgbClr val="282830"/>
                </a:solidFill>
                <a:latin typeface="C800" panose="00000500000000000000" pitchFamily="2" charset="0"/>
                <a:cs typeface="Arial" panose="020B0604020202020204" pitchFamily="34" charset="0"/>
              </a:rPr>
              <a:t>3</a:t>
            </a:r>
            <a:endParaRPr lang="zh-CN" altLang="en-US" sz="8800" dirty="0">
              <a:ln>
                <a:solidFill>
                  <a:srgbClr val="282830"/>
                </a:solidFill>
              </a:ln>
              <a:solidFill>
                <a:srgbClr val="282830"/>
              </a:solidFill>
              <a:latin typeface="C800" panose="000005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32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1776934" y="2738838"/>
            <a:ext cx="8430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901700" algn="l"/>
              </a:tabLst>
            </a:pPr>
            <a:r>
              <a:rPr lang="en-US" altLang="zh-CN" sz="7200" dirty="0" smtClean="0">
                <a:solidFill>
                  <a:schemeClr val="bg1"/>
                </a:solidFill>
                <a:latin typeface="Cocogoose" panose="02000000000000000000" pitchFamily="2" charset="0"/>
              </a:rPr>
              <a:t>TERIMA KASIH</a:t>
            </a:r>
            <a:endParaRPr lang="zh-CN" altLang="en-US" sz="7200" dirty="0">
              <a:solidFill>
                <a:schemeClr val="bg1"/>
              </a:solidFill>
              <a:latin typeface="Cocogoose" panose="02000000000000000000" pitchFamily="2" charset="0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2"/>
          <a:srcRect l="25721" b="54024"/>
          <a:stretch/>
        </p:blipFill>
        <p:spPr>
          <a:xfrm>
            <a:off x="-58994" y="4221163"/>
            <a:ext cx="5479362" cy="265158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3"/>
          <a:srcRect t="58179" r="32505"/>
          <a:stretch/>
        </p:blipFill>
        <p:spPr>
          <a:xfrm>
            <a:off x="7644908" y="-29498"/>
            <a:ext cx="4596253" cy="248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0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ttps://www.freeppt7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1153</TotalTime>
  <Words>72</Words>
  <Application>Microsoft Office PowerPoint</Application>
  <PresentationFormat>Custom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宋体</vt:lpstr>
      <vt:lpstr>Cocogoose</vt:lpstr>
      <vt:lpstr>Century Gothic</vt:lpstr>
      <vt:lpstr>C800</vt:lpstr>
      <vt:lpstr>Calibri Light</vt:lpstr>
      <vt:lpstr>Calibri</vt:lpstr>
      <vt:lpstr>https://www.freeppt7.com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https://www.freeppt7.com</dc:creator>
  <cp:lastModifiedBy>Nathan Valliant</cp:lastModifiedBy>
  <cp:revision>73</cp:revision>
  <dcterms:created xsi:type="dcterms:W3CDTF">2015-04-04T12:50:16Z</dcterms:created>
  <dcterms:modified xsi:type="dcterms:W3CDTF">2019-10-08T13:48:02Z</dcterms:modified>
</cp:coreProperties>
</file>