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D440"/>
    <a:srgbClr val="D1BB19"/>
    <a:srgbClr val="FFF5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1632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0E558-B9C3-40E8-ABD0-B600996BFC8D}" type="datetimeFigureOut">
              <a:rPr lang="en-US" smtClean="0"/>
              <a:t>11/24/2019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35E27-A171-4114-8140-05C0EF107C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821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0E558-B9C3-40E8-ABD0-B600996BFC8D}" type="datetimeFigureOut">
              <a:rPr lang="en-US" smtClean="0"/>
              <a:t>11/24/2019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35E27-A171-4114-8140-05C0EF107C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69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0E558-B9C3-40E8-ABD0-B600996BFC8D}" type="datetimeFigureOut">
              <a:rPr lang="en-US" smtClean="0"/>
              <a:t>11/24/2019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35E27-A171-4114-8140-05C0EF107C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152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0E558-B9C3-40E8-ABD0-B600996BFC8D}" type="datetimeFigureOut">
              <a:rPr lang="en-US" smtClean="0"/>
              <a:t>11/24/2019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35E27-A171-4114-8140-05C0EF107C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380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0E558-B9C3-40E8-ABD0-B600996BFC8D}" type="datetimeFigureOut">
              <a:rPr lang="en-US" smtClean="0"/>
              <a:t>11/24/2019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35E27-A171-4114-8140-05C0EF107C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01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0E558-B9C3-40E8-ABD0-B600996BFC8D}" type="datetimeFigureOut">
              <a:rPr lang="en-US" smtClean="0"/>
              <a:t>11/24/2019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35E27-A171-4114-8140-05C0EF107C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123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0E558-B9C3-40E8-ABD0-B600996BFC8D}" type="datetimeFigureOut">
              <a:rPr lang="en-US" smtClean="0"/>
              <a:t>11/24/2019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35E27-A171-4114-8140-05C0EF107C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518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0E558-B9C3-40E8-ABD0-B600996BFC8D}" type="datetimeFigureOut">
              <a:rPr lang="en-US" smtClean="0"/>
              <a:t>11/24/2019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35E27-A171-4114-8140-05C0EF107C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197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0E558-B9C3-40E8-ABD0-B600996BFC8D}" type="datetimeFigureOut">
              <a:rPr lang="en-US" smtClean="0"/>
              <a:t>11/24/2019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35E27-A171-4114-8140-05C0EF107C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321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0E558-B9C3-40E8-ABD0-B600996BFC8D}" type="datetimeFigureOut">
              <a:rPr lang="en-US" smtClean="0"/>
              <a:t>11/24/2019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35E27-A171-4114-8140-05C0EF107C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375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0E558-B9C3-40E8-ABD0-B600996BFC8D}" type="datetimeFigureOut">
              <a:rPr lang="en-US" smtClean="0"/>
              <a:t>11/24/2019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35E27-A171-4114-8140-05C0EF107C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114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0E558-B9C3-40E8-ABD0-B600996BFC8D}" type="datetimeFigureOut">
              <a:rPr lang="en-US" smtClean="0"/>
              <a:t>11/24/2019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535E27-A171-4114-8140-05C0EF107C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600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2204864"/>
            <a:ext cx="7772400" cy="1470025"/>
          </a:xfrm>
        </p:spPr>
        <p:txBody>
          <a:bodyPr>
            <a:noAutofit/>
          </a:bodyPr>
          <a:lstStyle/>
          <a:p>
            <a:pPr algn="l"/>
            <a:r>
              <a:rPr lang="en-US" spc="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Peraturan</a:t>
            </a:r>
            <a:r>
              <a:rPr lang="en-US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 </a:t>
            </a:r>
            <a:r>
              <a:rPr lang="en-US" spc="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Pemerintah</a:t>
            </a:r>
            <a:r>
              <a:rPr lang="en-US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 </a:t>
            </a:r>
            <a:r>
              <a:rPr lang="en-US" spc="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Pengganti</a:t>
            </a:r>
            <a:r>
              <a:rPr lang="en-US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 </a:t>
            </a:r>
            <a:r>
              <a:rPr lang="en-US" spc="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Undang-Undang</a:t>
            </a:r>
            <a:r>
              <a:rPr lang="en-US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 (</a:t>
            </a:r>
            <a:r>
              <a:rPr lang="en-US" spc="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Perpu</a:t>
            </a:r>
            <a:r>
              <a:rPr lang="en-US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)</a:t>
            </a:r>
            <a:endParaRPr lang="en-US" spc="300" dirty="0">
              <a:solidFill>
                <a:schemeClr val="tx1">
                  <a:lumMod val="85000"/>
                  <a:lumOff val="15000"/>
                </a:schemeClr>
              </a:solidFill>
              <a:latin typeface="Mont Heavy DEMO" pitchFamily="50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48494" y="3645024"/>
            <a:ext cx="3384376" cy="12047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ocogoose Pro" panose="00000500000000000000" pitchFamily="2" charset="0"/>
              </a:rPr>
              <a:t>Kelompok</a:t>
            </a:r>
            <a:r>
              <a:rPr 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cogoose Pro" panose="00000500000000000000" pitchFamily="2" charset="0"/>
              </a:rPr>
              <a:t> 3</a:t>
            </a:r>
            <a:endParaRPr lang="en-US" sz="2400" dirty="0">
              <a:solidFill>
                <a:schemeClr val="tx1">
                  <a:lumMod val="75000"/>
                  <a:lumOff val="25000"/>
                </a:schemeClr>
              </a:solidFill>
              <a:latin typeface="Cocogoose Pro" panose="00000500000000000000" pitchFamily="2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95536" y="3645024"/>
            <a:ext cx="3384376" cy="12047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 Pro" panose="00000500000000000000" pitchFamily="2" charset="0"/>
              </a:rPr>
              <a:t>Kelompok</a:t>
            </a:r>
            <a:r>
              <a:rPr 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 Pro" panose="00000500000000000000" pitchFamily="2" charset="0"/>
              </a:rPr>
              <a:t> 3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Cocogoose Pro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956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Definisi</a:t>
            </a:r>
            <a:r>
              <a:rPr lang="en-US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 </a:t>
            </a:r>
            <a:r>
              <a:rPr lang="en-US" spc="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Perpu</a:t>
            </a:r>
            <a:endParaRPr lang="en-US" spc="300" dirty="0">
              <a:solidFill>
                <a:schemeClr val="tx1">
                  <a:lumMod val="85000"/>
                  <a:lumOff val="15000"/>
                </a:schemeClr>
              </a:solidFill>
              <a:latin typeface="Mont Heavy DEMO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endParaRPr lang="en-US" spc="300" dirty="0" smtClean="0">
              <a:solidFill>
                <a:schemeClr val="tx1">
                  <a:lumMod val="50000"/>
                  <a:lumOff val="50000"/>
                </a:schemeClr>
              </a:solidFill>
              <a:latin typeface="Cocogoose" panose="02000000000000000000" pitchFamily="2" charset="0"/>
            </a:endParaRPr>
          </a:p>
          <a:p>
            <a:pPr marL="0" indent="0" algn="ctr">
              <a:buNone/>
            </a:pPr>
            <a:r>
              <a:rPr lang="en-US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Peraturan</a:t>
            </a:r>
            <a:r>
              <a:rPr lang="en-US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</a:t>
            </a:r>
            <a:r>
              <a:rPr lang="en-US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perundang-undangan</a:t>
            </a:r>
            <a:r>
              <a:rPr lang="en-US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yang </a:t>
            </a:r>
            <a:r>
              <a:rPr lang="en-US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ditetapkan</a:t>
            </a:r>
            <a:r>
              <a:rPr lang="en-US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</a:t>
            </a:r>
            <a:r>
              <a:rPr lang="en-US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oleh</a:t>
            </a:r>
            <a:r>
              <a:rPr lang="en-US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</a:t>
            </a:r>
            <a:r>
              <a:rPr lang="en-US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Presiden</a:t>
            </a:r>
            <a:r>
              <a:rPr lang="en-US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</a:t>
            </a:r>
            <a:r>
              <a:rPr lang="en-US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dalam</a:t>
            </a:r>
            <a:r>
              <a:rPr lang="en-US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</a:t>
            </a:r>
            <a:r>
              <a:rPr lang="en-US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hal</a:t>
            </a:r>
            <a:r>
              <a:rPr lang="en-US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</a:t>
            </a:r>
            <a:r>
              <a:rPr lang="en-US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mendesak</a:t>
            </a:r>
            <a:endParaRPr lang="en-US" spc="300" dirty="0">
              <a:solidFill>
                <a:srgbClr val="E8D440"/>
              </a:solidFill>
              <a:latin typeface="Cocogoos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24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pc="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Pembuat</a:t>
            </a:r>
            <a:r>
              <a:rPr lang="en-US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 </a:t>
            </a:r>
            <a:r>
              <a:rPr lang="en-US" spc="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Perpu</a:t>
            </a:r>
            <a:endParaRPr lang="en-US" spc="300" dirty="0">
              <a:solidFill>
                <a:schemeClr val="tx1">
                  <a:lumMod val="85000"/>
                  <a:lumOff val="15000"/>
                </a:schemeClr>
              </a:solidFill>
              <a:latin typeface="Mont Heavy DEMO" pitchFamily="50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US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Ada </a:t>
            </a:r>
            <a:r>
              <a:rPr lang="en-US" spc="3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dua</a:t>
            </a:r>
            <a:r>
              <a:rPr lang="en-US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pc="3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pihak</a:t>
            </a:r>
            <a:r>
              <a:rPr lang="en-US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:</a:t>
            </a:r>
          </a:p>
          <a:p>
            <a:pPr marL="0" indent="0" algn="ctr">
              <a:buNone/>
            </a:pPr>
            <a:r>
              <a:rPr lang="en-US" sz="6000" spc="3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Legislatif</a:t>
            </a:r>
            <a:endParaRPr lang="en-US" sz="6000" spc="300" dirty="0" smtClean="0">
              <a:solidFill>
                <a:schemeClr val="tx1">
                  <a:lumMod val="50000"/>
                  <a:lumOff val="50000"/>
                </a:schemeClr>
              </a:solidFill>
              <a:latin typeface="Cocogoose" panose="02000000000000000000" pitchFamily="2" charset="0"/>
            </a:endParaRPr>
          </a:p>
          <a:p>
            <a:pPr marL="0" indent="0" algn="ctr">
              <a:buNone/>
            </a:pPr>
            <a:r>
              <a:rPr lang="en-US" sz="6000" spc="3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Eksekutif</a:t>
            </a:r>
            <a:endParaRPr lang="en-US" sz="6000" spc="300" dirty="0" smtClean="0">
              <a:solidFill>
                <a:schemeClr val="tx1">
                  <a:lumMod val="50000"/>
                  <a:lumOff val="50000"/>
                </a:schemeClr>
              </a:solidFill>
              <a:latin typeface="Cocogoos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40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8D440"/>
                                      </p:to>
                                    </p:animClr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8D440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F7F7F"/>
                                      </p:to>
                                    </p:animClr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7F7F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8D440"/>
                                      </p:to>
                                    </p:animClr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8D44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F7F7F"/>
                                      </p:to>
                                    </p:animClr>
                                    <p:animClr clrSpc="rgb" dir="cw">
                                      <p:cBhvr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7F7F"/>
                                      </p:to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Proses </a:t>
            </a:r>
            <a:r>
              <a:rPr lang="en-US" spc="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Pembuatan</a:t>
            </a:r>
            <a:endParaRPr lang="en-US" spc="300" dirty="0">
              <a:solidFill>
                <a:schemeClr val="tx1">
                  <a:lumMod val="85000"/>
                  <a:lumOff val="15000"/>
                </a:schemeClr>
              </a:solidFill>
              <a:latin typeface="Mont Heavy DEMO" pitchFamily="50" charset="0"/>
            </a:endParaRPr>
          </a:p>
        </p:txBody>
      </p:sp>
      <p:pic>
        <p:nvPicPr>
          <p:cNvPr id="2050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16832"/>
            <a:ext cx="8115618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84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n-US" sz="3700" spc="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Penjelasan</a:t>
            </a:r>
            <a:r>
              <a:rPr lang="en-US" sz="37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 Salah </a:t>
            </a:r>
            <a:r>
              <a:rPr lang="en-US" sz="3700" spc="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Satu</a:t>
            </a:r>
            <a:r>
              <a:rPr lang="en-US" sz="37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 </a:t>
            </a:r>
            <a:r>
              <a:rPr lang="en-US" sz="3700" spc="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Pasal</a:t>
            </a:r>
            <a:endParaRPr lang="en-US" sz="3700" spc="300" dirty="0">
              <a:solidFill>
                <a:schemeClr val="tx1">
                  <a:lumMod val="85000"/>
                  <a:lumOff val="15000"/>
                </a:schemeClr>
              </a:solidFill>
              <a:latin typeface="Mont Heavy DEMO" pitchFamily="50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PP No </a:t>
            </a:r>
            <a:r>
              <a:rPr lang="en-US" spc="300" dirty="0" smtClean="0">
                <a:solidFill>
                  <a:srgbClr val="E8D440"/>
                </a:solidFill>
                <a:latin typeface="Mont Heavy DEMO" pitchFamily="50" charset="0"/>
              </a:rPr>
              <a:t>28</a:t>
            </a:r>
            <a:r>
              <a:rPr lang="en-US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</a:t>
            </a:r>
            <a:r>
              <a:rPr lang="en-US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Tahun</a:t>
            </a:r>
            <a:r>
              <a:rPr lang="en-US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</a:t>
            </a:r>
            <a:r>
              <a:rPr lang="en-US" spc="300" dirty="0" smtClean="0">
                <a:solidFill>
                  <a:srgbClr val="E8D440"/>
                </a:solidFill>
                <a:latin typeface="Mont Heavy DEMO" pitchFamily="50" charset="0"/>
              </a:rPr>
              <a:t>2018 </a:t>
            </a:r>
          </a:p>
          <a:p>
            <a:pPr marL="0" indent="0" algn="ctr">
              <a:buNone/>
            </a:pPr>
            <a:r>
              <a:rPr lang="en-US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Bab</a:t>
            </a:r>
            <a:r>
              <a:rPr lang="en-US" spc="300" dirty="0" smtClean="0">
                <a:solidFill>
                  <a:srgbClr val="E8D440"/>
                </a:solidFill>
                <a:latin typeface="Mont Heavy DEMO" pitchFamily="50" charset="0"/>
              </a:rPr>
              <a:t> I </a:t>
            </a:r>
            <a:r>
              <a:rPr lang="en-US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Pasal</a:t>
            </a:r>
            <a:r>
              <a:rPr lang="en-US" spc="300" dirty="0" smtClean="0">
                <a:solidFill>
                  <a:srgbClr val="E8D440"/>
                </a:solidFill>
                <a:latin typeface="Mont Heavy DEMO" pitchFamily="50" charset="0"/>
              </a:rPr>
              <a:t> 1</a:t>
            </a:r>
          </a:p>
          <a:p>
            <a:pPr marL="0" indent="0" algn="ctr">
              <a:buNone/>
            </a:pPr>
            <a:r>
              <a:rPr lang="en-US" sz="2000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Tentang</a:t>
            </a:r>
            <a:r>
              <a:rPr lang="en-US" sz="2000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</a:t>
            </a:r>
            <a:r>
              <a:rPr lang="en-US" sz="2000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Kerja</a:t>
            </a:r>
            <a:r>
              <a:rPr lang="en-US" sz="2000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</a:t>
            </a:r>
            <a:r>
              <a:rPr lang="en-US" sz="2000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Sama</a:t>
            </a:r>
            <a:r>
              <a:rPr lang="en-US" sz="2000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Daerah</a:t>
            </a:r>
          </a:p>
          <a:p>
            <a:pPr marL="0" indent="0" algn="ctr">
              <a:buNone/>
            </a:pPr>
            <a:endParaRPr lang="en-US" sz="1600" dirty="0" smtClean="0">
              <a:latin typeface="Cocogoose" panose="02000000000000000000" pitchFamily="2" charset="0"/>
            </a:endParaRPr>
          </a:p>
          <a:p>
            <a:pPr marL="0" indent="0" algn="ctr">
              <a:buNone/>
            </a:pP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Kerja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Sama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Daerah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adalah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usaha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bersama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antara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daerah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dan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daerah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lain,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antara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daerah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dan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pihak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ketiga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,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dan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/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atau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antara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daerah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dan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lembaga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atau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pemerintah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daerah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di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luar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negeri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yang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didasarkan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pada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pertimbangan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efisiensi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dan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efektivitas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pelayanan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publik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serta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saling</a:t>
            </a:r>
            <a:r>
              <a:rPr 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 </a:t>
            </a:r>
            <a:r>
              <a:rPr lang="en-US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cogoose" panose="02000000000000000000" pitchFamily="2" charset="0"/>
              </a:rPr>
              <a:t>menguntungkan</a:t>
            </a:r>
            <a:endParaRPr lang="en-US" sz="1800" spc="300" dirty="0" smtClean="0">
              <a:solidFill>
                <a:schemeClr val="tx1">
                  <a:lumMod val="50000"/>
                  <a:lumOff val="50000"/>
                </a:schemeClr>
              </a:solidFill>
              <a:latin typeface="Cocogoos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03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en-US" sz="3700" spc="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Penerapan</a:t>
            </a:r>
            <a:r>
              <a:rPr lang="en-US" sz="37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 Salah </a:t>
            </a:r>
            <a:r>
              <a:rPr lang="en-US" sz="3700" spc="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Satu</a:t>
            </a:r>
            <a:r>
              <a:rPr lang="en-US" sz="3700" spc="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 </a:t>
            </a:r>
            <a:r>
              <a:rPr lang="en-US" sz="3700" spc="3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Mont Heavy DEMO" pitchFamily="50" charset="0"/>
              </a:rPr>
              <a:t>Pasal</a:t>
            </a:r>
            <a:endParaRPr lang="en-US" sz="3700" spc="300" dirty="0">
              <a:solidFill>
                <a:schemeClr val="tx1">
                  <a:lumMod val="85000"/>
                  <a:lumOff val="15000"/>
                </a:schemeClr>
              </a:solidFill>
              <a:latin typeface="Mont Heavy DEMO" pitchFamily="50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Pemerintah</a:t>
            </a:r>
            <a:r>
              <a:rPr lang="en-US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Kota Bogor </a:t>
            </a:r>
            <a:r>
              <a:rPr lang="en-US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Meluncurkan</a:t>
            </a:r>
            <a:r>
              <a:rPr lang="en-US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</a:t>
            </a:r>
            <a:r>
              <a:rPr lang="en-US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Aplikasi</a:t>
            </a:r>
            <a:r>
              <a:rPr lang="en-US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</a:t>
            </a:r>
            <a:r>
              <a:rPr lang="en-US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Sistem</a:t>
            </a:r>
            <a:r>
              <a:rPr lang="en-US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</a:t>
            </a:r>
            <a:r>
              <a:rPr lang="en-US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Kerja</a:t>
            </a:r>
            <a:r>
              <a:rPr lang="en-US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</a:t>
            </a:r>
            <a:r>
              <a:rPr lang="en-US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Sama</a:t>
            </a:r>
            <a:r>
              <a:rPr lang="en-US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Daerah </a:t>
            </a:r>
          </a:p>
          <a:p>
            <a:pPr marL="0" indent="0" algn="ctr">
              <a:buNone/>
            </a:pPr>
            <a:r>
              <a:rPr lang="en-US" sz="2000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(</a:t>
            </a:r>
            <a:r>
              <a:rPr lang="en-US" sz="2000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sumber</a:t>
            </a:r>
            <a:r>
              <a:rPr lang="en-US" sz="2000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: </a:t>
            </a:r>
            <a:r>
              <a:rPr lang="en-US" sz="2000" spc="300" dirty="0" err="1" smtClean="0">
                <a:solidFill>
                  <a:srgbClr val="E8D440"/>
                </a:solidFill>
                <a:latin typeface="Cocogoose" panose="02000000000000000000" pitchFamily="2" charset="0"/>
              </a:rPr>
              <a:t>Tribun</a:t>
            </a:r>
            <a:r>
              <a:rPr lang="en-US" sz="2000" spc="300" dirty="0" smtClean="0">
                <a:solidFill>
                  <a:srgbClr val="E8D440"/>
                </a:solidFill>
                <a:latin typeface="Cocogoose" panose="02000000000000000000" pitchFamily="2" charset="0"/>
              </a:rPr>
              <a:t> News)</a:t>
            </a:r>
          </a:p>
        </p:txBody>
      </p:sp>
      <p:pic>
        <p:nvPicPr>
          <p:cNvPr id="1026" name="Picture 2" descr="Pemkot Bogor Luncurkan Aplikasi Sistem Kerja Sama Daera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789040"/>
            <a:ext cx="4102330" cy="2303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2217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08920"/>
            <a:ext cx="8229600" cy="1143000"/>
          </a:xfrm>
        </p:spPr>
        <p:txBody>
          <a:bodyPr>
            <a:noAutofit/>
          </a:bodyPr>
          <a:lstStyle/>
          <a:p>
            <a:r>
              <a:rPr lang="en-US" sz="8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Mont Heavy DEMO" pitchFamily="50" charset="0"/>
              </a:rPr>
              <a:t>Terima</a:t>
            </a:r>
            <a:r>
              <a:rPr lang="en-US" sz="8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Mont Heavy DEMO" pitchFamily="50" charset="0"/>
              </a:rPr>
              <a:t> </a:t>
            </a:r>
            <a:r>
              <a:rPr lang="en-US" sz="8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Mont Heavy DEMO" pitchFamily="50" charset="0"/>
              </a:rPr>
              <a:t>Kasih</a:t>
            </a:r>
            <a:endParaRPr lang="en-US" sz="8800" dirty="0">
              <a:solidFill>
                <a:schemeClr val="tx1">
                  <a:lumMod val="50000"/>
                  <a:lumOff val="50000"/>
                </a:schemeClr>
              </a:solidFill>
              <a:latin typeface="Mont Heavy DEMO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35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111</Words>
  <Application>Microsoft Office PowerPoint</Application>
  <PresentationFormat>On-screen Show (4:3)</PresentationFormat>
  <Paragraphs>21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Peraturan Pemerintah Pengganti Undang-Undang (Perpu)</vt:lpstr>
      <vt:lpstr>Definisi Perpu</vt:lpstr>
      <vt:lpstr>Pembuat Perpu</vt:lpstr>
      <vt:lpstr>Proses Pembuatan</vt:lpstr>
      <vt:lpstr>Penjelasan Salah Satu Pasal</vt:lpstr>
      <vt:lpstr>Penerapan Salah Satu Pasal</vt:lpstr>
      <vt:lpstr>Terima Kasih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Nathan Valliant</dc:creator>
  <cp:lastModifiedBy>Nathan Valliant</cp:lastModifiedBy>
  <cp:revision>20</cp:revision>
  <dcterms:created xsi:type="dcterms:W3CDTF">2019-11-24T05:07:03Z</dcterms:created>
  <dcterms:modified xsi:type="dcterms:W3CDTF">2019-11-24T12:19:45Z</dcterms:modified>
</cp:coreProperties>
</file>